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56" r:id="rId5"/>
    <p:sldId id="270" r:id="rId6"/>
    <p:sldId id="258" r:id="rId7"/>
    <p:sldId id="259" r:id="rId8"/>
    <p:sldId id="266" r:id="rId9"/>
    <p:sldId id="267" r:id="rId10"/>
    <p:sldId id="271" r:id="rId11"/>
    <p:sldId id="261" r:id="rId12"/>
    <p:sldId id="272" r:id="rId13"/>
    <p:sldId id="262" r:id="rId14"/>
    <p:sldId id="269" r:id="rId15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июня - Турслет «Здравствуй, Лето!»</a:t>
            </a:r>
            <a:endParaRPr lang="ru-RU" dirty="0"/>
          </a:p>
        </p:txBody>
      </p:sp>
      <p:pic>
        <p:nvPicPr>
          <p:cNvPr id="10241" name="Picture 1" descr="C:\Users\User\Desktop\фото\ЛЕТО\1 июня\д.дом\турслет\20220601_143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42" name="Picture 2" descr="C:\Users\User\Desktop\фото\ЛЕТО\1 июня\д.дом\турслет\20220601_143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User\Desktop\фото\ЛЕТО\СПОРТ\28 июня\kHOIgNh26-OaFV9zWARd04CeuRUbdZRwvTwVrpsC-6xxQl2JN2T5rWo5BdF1l4d8fj0sCgmmmEndbu_O9C7Yp9M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7651" name="Picture 3" descr="C:\Users\User\Desktop\фото\ЛЕТО\СПОРТ\28 июня\sF1BQw_Rbb8JMUbkrVWJj1X2R4bC8v137xckE2hqVNY6MzvEtjawrpxjQA-ldVQ9axprBkeO8nZFpWz8WGw0W5j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97435"/>
            <a:ext cx="4038600" cy="2931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июля – Спортивное ориентирование</a:t>
            </a:r>
            <a:endParaRPr lang="ru-RU" dirty="0"/>
          </a:p>
        </p:txBody>
      </p:sp>
      <p:pic>
        <p:nvPicPr>
          <p:cNvPr id="7169" name="Picture 1" descr="C:\Users\User\Desktop\фото\ЛЕТО\СПОРТ\5 июля\JsaRPkC-fKESpKAGKpKIQIG3GenhLyG7avQyc8-87rZVb5q-ms_mz1Cl7m5x6Y17z_scLdXT94FaJXjG7sDbULy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0" name="Picture 2" descr="C:\Users\User\Desktop\фото\ЛЕТО\СПОРТ\5 июля\8jhgd2Rb5ugx3E0qiZ3El276wWjKiDBv0rSsw5TM5ZIpYBOI8zR29oMP_7ABAirx6P9tw8g-82Z586yMiKl_9lQ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фото\ЛЕТО\СПОРТ\5 июля\uoIxv-zjonNpGI6tSdh0sk-sV46shFCzFovhW3SAC4EIuSxM-p3oE4TyWijHT1pLdsygEk1agCvSbf5SunvMF8q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8675" name="Picture 3" descr="C:\Users\User\Desktop\фото\ЛЕТО\СПОРТ\5 июля\K1rDP1AwRS0BLZMZJLHXfyT0pnNJNWKukQr4QCpf0IgS2dtTqviSCw_-RA19crwfIj9X8FQkdcIUzfChw6_4y_f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77142"/>
            <a:ext cx="4038600" cy="277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 июля – Подвижные игры</a:t>
            </a:r>
            <a:endParaRPr lang="ru-RU" dirty="0"/>
          </a:p>
        </p:txBody>
      </p:sp>
      <p:pic>
        <p:nvPicPr>
          <p:cNvPr id="6145" name="Picture 1" descr="C:\Users\User\Desktop\фото\ЛЕТО\СПОРТ\12 июля\VOkTaBryR0z_I8VthwE6my_mQ3C968Y_CrlZfCING3ZXzO1-u4gpg4OlrQ29Y7fIWTgeE8DbzY33WXL4LleFF2d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6" name="Picture 2" descr="C:\Users\User\Desktop\фото\ЛЕТО\СПОРТ\12 июля\Tn2tWrwqwFiS9YRrxVTYpKbbkzBNMW5XgqBGdSZirecFfQE6emVSHWTkA-zXr4F1HUoliPLaLESyJ1nWM95pPYH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86672" y="1600200"/>
            <a:ext cx="33616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июнь и июль проведено 7 спортивных массовых мероприятий.</a:t>
            </a:r>
          </a:p>
          <a:p>
            <a:r>
              <a:rPr lang="ru-RU" dirty="0" smtClean="0"/>
              <a:t>На каждом мероприятии присутствовало 95% воспитанников.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фото\ЛЕТО\1 июня\д.дом\турслет\20220601_1446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9699" name="Picture 3" descr="C:\Users\User\Desktop\фото\ЛЕТО\1 июня\д.дом\турслет\20220601_145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фото\ЛЕТО\1 июня\д.дом\турслет\20220601_145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23" name="Picture 3" descr="C:\Users\User\Desktop\фото\ЛЕТО\1 июня\д.дом\турслет\20220601_150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</a:t>
            </a:r>
            <a:r>
              <a:rPr lang="ru-RU" dirty="0" smtClean="0"/>
              <a:t> июня – Соревнование по футболу</a:t>
            </a:r>
            <a:endParaRPr lang="ru-RU" dirty="0"/>
          </a:p>
        </p:txBody>
      </p:sp>
      <p:pic>
        <p:nvPicPr>
          <p:cNvPr id="1026" name="Picture 2" descr="C:\Users\User\Desktop\фото\ЛЕТО\СПОРТ\футбол 7 июня\20220607_150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\Desktop\фото\ЛЕТО\СПОРТ\футбол 7 июня\20220607_155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Pictures\Screenshots\Снимок экрана (117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62077"/>
            <a:ext cx="4038600" cy="2602208"/>
          </a:xfrm>
          <a:prstGeom prst="rect">
            <a:avLst/>
          </a:prstGeom>
          <a:noFill/>
        </p:spPr>
      </p:pic>
      <p:pic>
        <p:nvPicPr>
          <p:cNvPr id="26627" name="Picture 3" descr="C:\Users\User\Pictures\Screenshots\Снимок экрана (118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69630"/>
            <a:ext cx="4038600" cy="278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 июня - Весёлые старты</a:t>
            </a:r>
            <a:endParaRPr lang="ru-RU" dirty="0"/>
          </a:p>
        </p:txBody>
      </p:sp>
      <p:pic>
        <p:nvPicPr>
          <p:cNvPr id="2050" name="Picture 2" descr="C:\Users\User\Desktop\фото\ЛЕТО\СПОРТ\14 июня\Dlroif3_cb4ovhQgz18jlffFr24Ec8J4g2mobNg3u9tERyjYSuTxi77iWrNxuXja3ILHEzqN2DZVlTjpY80pqnU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038600" cy="1941052"/>
          </a:xfrm>
          <a:prstGeom prst="rect">
            <a:avLst/>
          </a:prstGeom>
          <a:noFill/>
        </p:spPr>
      </p:pic>
      <p:pic>
        <p:nvPicPr>
          <p:cNvPr id="2051" name="Picture 3" descr="C:\Users\User\Desktop\фото\ЛЕТО\СПОРТ\14 июня\ZKR4AXIISCVnDto_EXRJC6neCxz3vxmhGxjBoR--64CCdtq4BhauedmtkszzusN2vMISd1vKoqsjTbNJLmfoz3C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038600" cy="1941052"/>
          </a:xfrm>
          <a:prstGeom prst="rect">
            <a:avLst/>
          </a:prstGeom>
          <a:noFill/>
        </p:spPr>
      </p:pic>
      <p:pic>
        <p:nvPicPr>
          <p:cNvPr id="8" name="Picture 2" descr="C:\Users\User\Desktop\фото\ЛЕТО\СПОРТ\14 июня\_2uLeAV_gjWNsIY8mpmQZntcuRboScLUh6iXR17Uyc8tMG8nRv7i-tdJu07YMTpGW9HsT5Bla7K9gYlchjGNIl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4038600" cy="1940421"/>
          </a:xfrm>
          <a:prstGeom prst="rect">
            <a:avLst/>
          </a:prstGeom>
          <a:noFill/>
        </p:spPr>
      </p:pic>
      <p:pic>
        <p:nvPicPr>
          <p:cNvPr id="9" name="Picture 3" descr="C:\Users\User\Desktop\фото\ЛЕТО\СПОРТ\14 июня\45qYWfs_RCZB5H5yFE-_eplq6O7mAUQJr41AmLQCCFpUcuh814p0JRxaOWwgMutVe-fMPugpp3lMoA5_-E1-o7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4038600" cy="1940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21 июня – Соревнования по тяжелой атлетике </a:t>
            </a:r>
            <a:endParaRPr lang="ru-RU" dirty="0"/>
          </a:p>
        </p:txBody>
      </p:sp>
      <p:pic>
        <p:nvPicPr>
          <p:cNvPr id="9217" name="Picture 1" descr="C:\Users\User\Desktop\фото\ЛЕТО\СПОРТ\21 июня\ZAb-QMGMeFqO9RS_kVxYFe8OdB2_IAMCWtKhGvHE5PdlAN4AtfdCA-xMNojqQrCOW1DJUewDycvrTC4T0Qduamh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218" name="Picture 2" descr="C:\Users\User\Desktop\фото\ЛЕТО\СПОРТ\21 июня\1jd6CKoMB2H6Y4Cf1in9Df-6oiC38FTfEDKilnignT6Higqsd81Oc8AiSIYHljiJThWa2xgROJdhC3NqxVwbMP4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фото\ЛЕТО\СПОРТ\21 июня\vJIwKvR_fi-fKQy6q3PDtk7QnUHjiK4iJ5QFUokpO_8R7Rt8fSh3ObtvBBK9hiRl11rGwqSD5tCon8VLkP2rUWr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4579" name="Picture 3" descr="C:\Users\User\Desktop\фото\ЛЕТО\СПОРТ\21 июня\tQxCPg_f0ZiblJ045WDQDcduD4wOd1pY8E8SWULKJKTbXwMSN5nAOILXZN4R-kceVH3isQkdO5trCWsTI19kYE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28 июня – Спортивное многоборье </a:t>
            </a:r>
            <a:endParaRPr lang="ru-RU" dirty="0"/>
          </a:p>
        </p:txBody>
      </p:sp>
      <p:pic>
        <p:nvPicPr>
          <p:cNvPr id="25602" name="Picture 2" descr="C:\Users\User\Desktop\фото\ЛЕТО\СПОРТ\28 июня\v8gn3V2vtiOOTq8PSvLT7UFPXrd2JQtu4-XzHUJqoq1KO2w0EpcZGkTSvon_bwM_f1KXv7x2kLF29TCwdI3THiR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2" descr="C:\Users\User\Desktop\фото\ЛЕТО\СПОРТ\28 июня\gXLeZy8VjEUc7c3j8bTX5cgaJauZi2UOj_R0wrgAkwRmLA8akoFUgjK445HklZubCJSwPUlCSiIR8IS0fDjO4N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60</Words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 июня - Турслет «Здравствуй, Лето!»</vt:lpstr>
      <vt:lpstr>Слайд 2</vt:lpstr>
      <vt:lpstr>Слайд 3</vt:lpstr>
      <vt:lpstr>7 июня – Соревнование по футболу</vt:lpstr>
      <vt:lpstr>Слайд 5</vt:lpstr>
      <vt:lpstr>14 июня - Весёлые старты</vt:lpstr>
      <vt:lpstr>21 июня – Соревнования по тяжелой атлетике </vt:lpstr>
      <vt:lpstr>Слайд 8</vt:lpstr>
      <vt:lpstr>28 июня – Спортивное многоборье </vt:lpstr>
      <vt:lpstr>Слайд 10</vt:lpstr>
      <vt:lpstr>5 июля – Спортивное ориентирование</vt:lpstr>
      <vt:lpstr>Слайд 12</vt:lpstr>
      <vt:lpstr>12 июля – Подвижные игры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июня - Турслет «Здравствуй, Лето!»</dc:title>
  <dc:creator>asus</dc:creator>
  <cp:lastModifiedBy>asus</cp:lastModifiedBy>
  <cp:revision>19</cp:revision>
  <dcterms:created xsi:type="dcterms:W3CDTF">2022-08-18T05:38:55Z</dcterms:created>
  <dcterms:modified xsi:type="dcterms:W3CDTF">2022-08-18T06:45:26Z</dcterms:modified>
</cp:coreProperties>
</file>