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«Вкусный огород»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Дегустация своего урожая</a:t>
            </a:r>
            <a:endParaRPr lang="ru-RU" dirty="0"/>
          </a:p>
        </p:txBody>
      </p:sp>
      <p:pic>
        <p:nvPicPr>
          <p:cNvPr id="5" name="Содержимое 4" descr="C:\Users\User\AppData\Local\Microsoft\Windows\INetCache\Content.Word\Screenshot_2022-09-20-14-01-28-492_com.whatsapp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-371" t="20010" b="20519"/>
          <a:stretch/>
        </p:blipFill>
        <p:spPr bwMode="auto">
          <a:xfrm>
            <a:off x="813627" y="530225"/>
            <a:ext cx="3333684" cy="4389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Содержимое 5" descr="C:\Users\User\AppData\Local\Microsoft\Windows\INetCache\Content.Word\Screenshot_2022-09-20-14-01-34-957_com.whatsapp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" t="20093" r="185" b="26441"/>
          <a:stretch/>
        </p:blipFill>
        <p:spPr bwMode="auto">
          <a:xfrm>
            <a:off x="4878795" y="530225"/>
            <a:ext cx="3685359" cy="4389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3880" cy="52864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Реализация проекта началась в мае 2022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года с закупки семян, было решено посадить на огороде овощные культуры, не требующие сложных агротехнических техник и приспособлений. Были закуплены семена  : огурцы, горох, зеленый салат, укроп, лук, редиска, морковь, свекла, картофель.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 мае 2022 года был вспахан участок огорода, разбиты грядки и совместно с воспитанниками детского дома, овощные культуры были посажены в грунт. Далее в течение нескольких недель осуществлялся полив грядок, наблюдение за всходами.  После всходов, ребята следили за грядками, производился полив и прополка. В июле - августе  месяце вместе с ребятами собирали урожай, зелень, горох, огурцы. Овощи ребята употребляли в пищу, делали салаты.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	В начале сентября убрали урожай картофеля, моркови, свеклы. Картофеля накопали 18 ведер, моркови  - 3 ведра, свеклы - 2 ведра, овощи убрали в подвал, для дальнейшего употребления в пищу.	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	В реализации проекта приняли участие практически все  воспитанники детского дома.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Посадка огорода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User\AppData\Local\Microsoft\Windows\INetCache\Content.Word\Screenshot_2022-09-20-14-01-44-414_com.whatsapp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853" t="20176" b="27775"/>
          <a:stretch/>
        </p:blipFill>
        <p:spPr bwMode="auto">
          <a:xfrm>
            <a:off x="618141" y="530225"/>
            <a:ext cx="3724655" cy="4389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Содержимое 5" descr="C:\Users\User\AppData\Local\Microsoft\Windows\INetCache\Content.Word\Screenshot_2022-09-20-14-01-51-946_com.whatsapp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-3704" t="19682" r="-2407" b="19265"/>
          <a:stretch/>
        </p:blipFill>
        <p:spPr bwMode="auto">
          <a:xfrm>
            <a:off x="5004971" y="530225"/>
            <a:ext cx="3433008" cy="4389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User\AppData\Local\Microsoft\Windows\INetCache\Content.Word\Screenshot_2022-09-20-14-01-46-875_com.whatsapp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-927" t="20427" b="20769"/>
          <a:stretch/>
        </p:blipFill>
        <p:spPr bwMode="auto">
          <a:xfrm>
            <a:off x="785382" y="530225"/>
            <a:ext cx="3390173" cy="4389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Содержимое 5" descr="C:\Users\User\AppData\Local\Microsoft\Windows\INetCache\Content.Word\Screenshot_2022-09-20-14-02-01-940_com.whatsapp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-1112" t="20010" r="1" b="20769"/>
          <a:stretch/>
        </p:blipFill>
        <p:spPr bwMode="auto">
          <a:xfrm>
            <a:off x="5035255" y="530225"/>
            <a:ext cx="3372439" cy="4389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Первые всходы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User\AppData\Local\Microsoft\Windows\INetCache\Content.Word\IMG_20220614_11115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61895"/>
            <a:ext cx="3932238" cy="252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C:\Users\User\AppData\Local\Microsoft\Windows\INetCache\Content.Word\IMG_20220614_11114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357881"/>
            <a:ext cx="3930650" cy="273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Прополка </a:t>
            </a:r>
            <a:r>
              <a:rPr lang="ru-RU" dirty="0" smtClean="0"/>
              <a:t>огорода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User\AppData\Local\Microsoft\Windows\INetCache\Content.Word\IMG_20220621_10555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863" y="942155"/>
            <a:ext cx="3598869" cy="37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C:\Users\User\AppData\Local\Microsoft\Windows\INetCache\Content.Word\Screenshot_2022-09-20-14-02-17-448_com.whatsapp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825" t="11628" r="-1239" b="22232"/>
          <a:stretch/>
        </p:blipFill>
        <p:spPr bwMode="auto">
          <a:xfrm>
            <a:off x="4643438" y="1000108"/>
            <a:ext cx="3930650" cy="3571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Полив </a:t>
            </a:r>
            <a:r>
              <a:rPr lang="ru-RU" dirty="0" smtClean="0"/>
              <a:t>огорода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User\AppData\Local\Microsoft\Windows\INetCache\Content.Word\Screenshot_2022-09-20-14-01-02-665_com.whatsapp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073" t="19240" r="39" b="10258"/>
          <a:stretch/>
        </p:blipFill>
        <p:spPr bwMode="auto">
          <a:xfrm>
            <a:off x="1095201" y="530225"/>
            <a:ext cx="2770535" cy="4389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Содержимое 5" descr="C:\Users\User\AppData\Local\Microsoft\Windows\INetCache\Content.Word\Screenshot_2022-09-20-14-00-59-816_com.whatsapp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53" t="21604" r="927" b="10588"/>
          <a:stretch/>
        </p:blipFill>
        <p:spPr bwMode="auto">
          <a:xfrm>
            <a:off x="5283618" y="530225"/>
            <a:ext cx="2875714" cy="43894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Сбор урожая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User\AppData\Local\Microsoft\Windows\INetCache\Content.Word\Screenshot_2022-09-20-14-00-50-143_com.whatsapp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889" t="10171" r="2815" b="11677"/>
          <a:stretch/>
        </p:blipFill>
        <p:spPr bwMode="auto">
          <a:xfrm>
            <a:off x="699395" y="678527"/>
            <a:ext cx="3562147" cy="4092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Содержимое 5" descr="C:\Users\User\AppData\Local\Microsoft\Windows\INetCache\Content.Word\Screenshot_2022-09-20-14-00-47-280_com.whatsapp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-927" t="9676" r="1111" b="14591"/>
          <a:stretch/>
        </p:blipFill>
        <p:spPr bwMode="auto">
          <a:xfrm>
            <a:off x="4756150" y="571480"/>
            <a:ext cx="3930650" cy="4143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User\AppData\Local\Microsoft\Windows\INetCache\Content.Word\Screenshot_2022-09-20-14-01-13-910_com.whatsapp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010" r="927" b="10588"/>
          <a:stretch/>
        </p:blipFill>
        <p:spPr bwMode="auto">
          <a:xfrm>
            <a:off x="855983" y="774629"/>
            <a:ext cx="3248971" cy="3900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Содержимое 7" descr="C:\Users\User\AppData\Local\Microsoft\Windows\INetCache\Content.Word\Screenshot_2022-09-20-14-01-22-717_com.whatsapp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742" t="20010" b="26191"/>
          <a:stretch/>
        </p:blipFill>
        <p:spPr bwMode="auto">
          <a:xfrm>
            <a:off x="4643438" y="785794"/>
            <a:ext cx="3857364" cy="3855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B05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</TotalTime>
  <Words>20</Words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Проект  «Вкусный огород»</vt:lpstr>
      <vt:lpstr>Реализация проекта началась в мае 2022  года с закупки семян, было решено посадить на огороде овощные культуры, не требующие сложных агротехнических техник и приспособлений. Были закуплены семена  : огурцы, горох, зеленый салат, укроп, лук, редиска, морковь, свекла, картофель.  В мае 2022 года был вспахан участок огорода, разбиты грядки и совместно с воспитанниками детского дома, овощные культуры были посажены в грунт. Далее в течение нескольких недель осуществлялся полив грядок, наблюдение за всходами.  После всходов, ребята следили за грядками, производился полив и прополка. В июле - августе  месяце вместе с ребятами собирали урожай, зелень, горох, огурцы. Овощи ребята употребляли в пищу, делали салаты.  В начале сентября убрали урожай картофеля, моркови, свеклы. Картофеля накопали 18 ведер, моркови  - 3 ведра, свеклы - 2 ведра, овощи убрали в подвал, для дальнейшего употребления в пищу.   В реализации проекта приняли участие практически все  воспитанники детского дома.    </vt:lpstr>
      <vt:lpstr>Посадка огорода  </vt:lpstr>
      <vt:lpstr>Слайд 4</vt:lpstr>
      <vt:lpstr>Первые всходы  </vt:lpstr>
      <vt:lpstr>Прополка огорода  </vt:lpstr>
      <vt:lpstr>Полив огорода </vt:lpstr>
      <vt:lpstr>Сбор урожая </vt:lpstr>
      <vt:lpstr>Слайд 9</vt:lpstr>
      <vt:lpstr>Дегустация своего урожая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«Вкусный огород»</dc:title>
  <dc:creator>asus</dc:creator>
  <cp:lastModifiedBy>asus</cp:lastModifiedBy>
  <cp:revision>7</cp:revision>
  <dcterms:created xsi:type="dcterms:W3CDTF">2022-09-27T08:55:08Z</dcterms:created>
  <dcterms:modified xsi:type="dcterms:W3CDTF">2022-09-27T09:19:06Z</dcterms:modified>
</cp:coreProperties>
</file>