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72" r:id="rId8"/>
    <p:sldId id="273" r:id="rId9"/>
    <p:sldId id="274" r:id="rId10"/>
    <p:sldId id="265" r:id="rId11"/>
    <p:sldId id="275" r:id="rId12"/>
    <p:sldId id="277" r:id="rId13"/>
    <p:sldId id="259" r:id="rId14"/>
    <p:sldId id="278" r:id="rId15"/>
    <p:sldId id="267" r:id="rId16"/>
    <p:sldId id="268" r:id="rId17"/>
    <p:sldId id="264" r:id="rId18"/>
    <p:sldId id="260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тский дом-" initials="Дд" lastIdx="0" clrIdx="0">
    <p:extLst>
      <p:ext uri="{19B8F6BF-5375-455C-9EA6-DF929625EA0E}">
        <p15:presenceInfo xmlns:p15="http://schemas.microsoft.com/office/powerpoint/2012/main" xmlns="" userId="Детский дом-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86377" autoAdjust="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224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1E206B-4984-44C0-A4A8-F8246642D5A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EE7CC9-89E8-4ED2-A7EE-251F4F1E28C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13954"/>
            <a:ext cx="9144000" cy="58782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КГКУ Павловский детский дом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635" y="1393371"/>
            <a:ext cx="11344365" cy="50219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ПРОЕКТ «Лекарственные </a:t>
            </a:r>
            <a:r>
              <a:rPr lang="ru-RU" sz="3200" b="1" dirty="0" smtClean="0"/>
              <a:t>травы»</a:t>
            </a:r>
            <a:endParaRPr lang="ru-RU" sz="3200" b="1" dirty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                                                                                                            Автор проекта:</a:t>
            </a:r>
          </a:p>
          <a:p>
            <a:r>
              <a:rPr lang="ru-RU" sz="1600" b="1" dirty="0" smtClean="0"/>
              <a:t>                                                                                                                                                           Казакова С.Ю.</a:t>
            </a:r>
          </a:p>
          <a:p>
            <a:r>
              <a:rPr lang="ru-RU" sz="1600" b="1" dirty="0" smtClean="0"/>
              <a:t>                                                                                                                                                                     Участники проекта: </a:t>
            </a:r>
          </a:p>
          <a:p>
            <a:pPr algn="r"/>
            <a:r>
              <a:rPr lang="ru-RU" sz="1600" b="1" dirty="0" smtClean="0"/>
              <a:t>Воспитанники детского дома.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      2022год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86" b="15481"/>
          <a:stretch/>
        </p:blipFill>
        <p:spPr>
          <a:xfrm>
            <a:off x="606878" y="2154859"/>
            <a:ext cx="5676356" cy="44520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muzyka_dla_dusi_ocen_krasivaa_(muzebra.to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60080" y="5997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500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81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Проведение викторины «Знатоки лекарственных трав».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369" y="1262743"/>
            <a:ext cx="6490544" cy="48667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43" y="1102168"/>
            <a:ext cx="3969414" cy="5292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7986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2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«Лекарственных растений  наших лесов».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3270" y="1040523"/>
            <a:ext cx="11214537" cy="49787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dirty="0" smtClean="0"/>
              <a:t>                 мята                                                                                                             ромашка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/>
              <a:t>В народной медицине мята известно как растение,                             Отваром ромашки полощут горло. Ромашку используют как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/>
              <a:t>Исцеляющее от многих болезней. Используют мяту                             противовоспалительное средство.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/>
              <a:t>В кулинарии.    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7" name="Рисунок 6" descr="Провести прополку сорной травы и обеспечить дренаж. "/>
          <p:cNvPicPr/>
          <p:nvPr/>
        </p:nvPicPr>
        <p:blipFill>
          <a:blip r:embed="rId2"/>
          <a:srcRect l="8136" t="26490" r="50775" b="12500"/>
          <a:stretch>
            <a:fillRect/>
          </a:stretch>
        </p:blipFill>
        <p:spPr bwMode="auto">
          <a:xfrm>
            <a:off x="840828" y="1450427"/>
            <a:ext cx="3195144" cy="351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9. В КАКУЮ ПОГОДУ НАДО СОБИРАТЬ ЛЕКАРСТВЕННЫЕ РАСТЕНИЯ?Все лекарственные р..."/>
          <p:cNvPicPr/>
          <p:nvPr/>
        </p:nvPicPr>
        <p:blipFill>
          <a:blip r:embed="rId3"/>
          <a:srcRect l="2063" t="30086" r="44961" b="16810"/>
          <a:stretch>
            <a:fillRect/>
          </a:stretch>
        </p:blipFill>
        <p:spPr bwMode="auto">
          <a:xfrm>
            <a:off x="5286704" y="1397876"/>
            <a:ext cx="5822731" cy="347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«Лекарственных растений и трав наших лесов».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313" y="1360714"/>
            <a:ext cx="4778453" cy="466384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dirty="0" smtClean="0"/>
              <a:t>Подорожник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marL="180000" algn="ctr">
              <a:spcBef>
                <a:spcPts val="0"/>
              </a:spcBef>
              <a:buNone/>
            </a:pPr>
            <a:r>
              <a:rPr lang="ru-RU" sz="1400" dirty="0" smtClean="0"/>
              <a:t>Листья подорожника</a:t>
            </a:r>
          </a:p>
          <a:p>
            <a:pPr marL="180000" algn="ctr">
              <a:spcBef>
                <a:spcPts val="0"/>
              </a:spcBef>
              <a:buNone/>
            </a:pPr>
            <a:r>
              <a:rPr lang="ru-RU" sz="1400" dirty="0" smtClean="0"/>
              <a:t>полезны от кашля.</a:t>
            </a:r>
            <a:endParaRPr lang="ru-RU" sz="1400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172200" y="1604908"/>
            <a:ext cx="5181600" cy="435133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dirty="0" smtClean="0"/>
              <a:t>Душица обыкновенная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marL="180000" indent="-180000" algn="ctr">
              <a:spcBef>
                <a:spcPts val="0"/>
              </a:spcBef>
              <a:buNone/>
            </a:pPr>
            <a:r>
              <a:rPr lang="ru-RU" sz="1400" dirty="0" smtClean="0"/>
              <a:t>Используют как успокаивающие средство, при возбуждение </a:t>
            </a:r>
          </a:p>
          <a:p>
            <a:pPr marL="180000" indent="-180000" algn="ctr">
              <a:spcBef>
                <a:spcPts val="0"/>
              </a:spcBef>
              <a:buNone/>
            </a:pPr>
            <a:r>
              <a:rPr lang="ru-RU" sz="1400" dirty="0" smtClean="0"/>
              <a:t>Нервной системы, а так же при бессоннице и простудных заболеваний.</a:t>
            </a:r>
          </a:p>
          <a:p>
            <a:pPr algn="ctr">
              <a:buNone/>
            </a:pPr>
            <a:endParaRPr lang="ru-RU" sz="1400" dirty="0"/>
          </a:p>
        </p:txBody>
      </p:sp>
      <p:pic>
        <p:nvPicPr>
          <p:cNvPr id="6" name="Содержимое 3" descr="Какие лекарственные травы вы знаете? "/>
          <p:cNvPicPr>
            <a:picLocks/>
          </p:cNvPicPr>
          <p:nvPr/>
        </p:nvPicPr>
        <p:blipFill>
          <a:blip r:embed="rId2"/>
          <a:srcRect l="7878" t="35100" r="56202" b="11213"/>
          <a:stretch>
            <a:fillRect/>
          </a:stretch>
        </p:blipFill>
        <p:spPr bwMode="auto">
          <a:xfrm>
            <a:off x="1282263" y="1723696"/>
            <a:ext cx="3794235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Презентация, доклад Лекарственные растения."/>
          <p:cNvPicPr/>
          <p:nvPr/>
        </p:nvPicPr>
        <p:blipFill>
          <a:blip r:embed="rId3"/>
          <a:srcRect l="5552" t="29569" r="48708" b="22155"/>
          <a:stretch>
            <a:fillRect/>
          </a:stretch>
        </p:blipFill>
        <p:spPr bwMode="auto">
          <a:xfrm>
            <a:off x="6798690" y="1830676"/>
            <a:ext cx="3867807" cy="28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565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2000" b="1" dirty="0" smtClean="0">
                <a:solidFill>
                  <a:schemeClr val="tx1"/>
                </a:solidFill>
              </a:rPr>
              <a:t>Моем и сушим лекарственные растения.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smtClean="0">
                <a:solidFill>
                  <a:schemeClr val="tx1"/>
                </a:solidFill>
              </a:rPr>
              <a:t>Каждое </a:t>
            </a:r>
            <a:r>
              <a:rPr lang="ru-RU" sz="2000" b="1" smtClean="0">
                <a:solidFill>
                  <a:schemeClr val="tx1"/>
                </a:solidFill>
              </a:rPr>
              <a:t>растение </a:t>
            </a:r>
            <a:r>
              <a:rPr lang="ru-RU" sz="2000" b="1" dirty="0" smtClean="0">
                <a:solidFill>
                  <a:schemeClr val="tx1"/>
                </a:solidFill>
              </a:rPr>
              <a:t>сушим раздельно.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629" y="1593672"/>
            <a:ext cx="3742058" cy="4742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2952" y="1570397"/>
            <a:ext cx="3720662" cy="472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43091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2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Моем и сушим лекарственные растения.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Каждое </a:t>
            </a:r>
            <a:r>
              <a:rPr lang="ru-RU" sz="2000" b="1" dirty="0" smtClean="0">
                <a:solidFill>
                  <a:schemeClr val="tx1"/>
                </a:solidFill>
              </a:rPr>
              <a:t>растение </a:t>
            </a:r>
            <a:r>
              <a:rPr lang="ru-RU" sz="2000" b="1" dirty="0" smtClean="0">
                <a:solidFill>
                  <a:schemeClr val="tx1"/>
                </a:solidFill>
              </a:rPr>
              <a:t>сушим раздельно.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702" y="1546767"/>
            <a:ext cx="3634327" cy="4843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445" y="1637285"/>
            <a:ext cx="3553470" cy="4737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60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Проведение викторины «Знатоки лекарственных трав».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794" y="1972492"/>
            <a:ext cx="5029200" cy="3771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526" y="1972494"/>
            <a:ext cx="4966064" cy="3724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566498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15311"/>
            <a:ext cx="9144000" cy="58857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Закреплять знание о пользе и применении лекарственных растений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389" y="1208689"/>
            <a:ext cx="11443062" cy="53749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3" t="7425" r="1752"/>
          <a:stretch/>
        </p:blipFill>
        <p:spPr>
          <a:xfrm>
            <a:off x="396788" y="1632857"/>
            <a:ext cx="5572938" cy="43734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" t="6998" r="2894" b="14757"/>
          <a:stretch/>
        </p:blipFill>
        <p:spPr>
          <a:xfrm>
            <a:off x="4531874" y="1815735"/>
            <a:ext cx="7138730" cy="4373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6769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41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Беседа за круглым столом и дегустация чая из лекарственных трав </a:t>
            </a:r>
            <a:r>
              <a:rPr lang="ru-RU" sz="2000" b="1" dirty="0" smtClean="0">
                <a:solidFill>
                  <a:schemeClr val="tx1"/>
                </a:solidFill>
              </a:rPr>
              <a:t>                                                        (</a:t>
            </a:r>
            <a:r>
              <a:rPr lang="ru-RU" sz="2000" b="1" dirty="0">
                <a:solidFill>
                  <a:schemeClr val="tx1"/>
                </a:solidFill>
              </a:rPr>
              <a:t>Душица, смородина, малина, мята).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90" y="1585822"/>
            <a:ext cx="3728798" cy="4971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1719" y="1665980"/>
            <a:ext cx="3608561" cy="4811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7811" y="1689697"/>
            <a:ext cx="3572984" cy="4763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5015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8903" y="431075"/>
            <a:ext cx="10580914" cy="9457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Беседа за круглым столом и дегустация чая из лекарственных </a:t>
            </a:r>
            <a:r>
              <a:rPr lang="ru-RU" sz="2000" b="1" dirty="0" smtClean="0">
                <a:solidFill>
                  <a:schemeClr val="tx1"/>
                </a:solidFill>
              </a:rPr>
              <a:t>трав. 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445" y="1534886"/>
            <a:ext cx="11608526" cy="48528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3"/>
          <a:stretch/>
        </p:blipFill>
        <p:spPr>
          <a:xfrm>
            <a:off x="7519917" y="1630681"/>
            <a:ext cx="4332475" cy="363147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7" b="11689"/>
          <a:stretch/>
        </p:blipFill>
        <p:spPr>
          <a:xfrm>
            <a:off x="300444" y="1606730"/>
            <a:ext cx="3474734" cy="4036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249" y="2090329"/>
            <a:ext cx="3354977" cy="3167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548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285" y="201839"/>
            <a:ext cx="10381343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Цель: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*Сформировать представления о роли растений в  оздоровлении и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сохранении здоровье человека.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7971" y="1796143"/>
            <a:ext cx="7456338" cy="4139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Задачи: </a:t>
            </a:r>
          </a:p>
          <a:p>
            <a:pPr marL="0" indent="0">
              <a:buNone/>
            </a:pPr>
            <a:r>
              <a:rPr lang="ru-RU" sz="2000" dirty="0" smtClean="0"/>
              <a:t>*Познакомить детей с лекарственными травами нашего края.</a:t>
            </a:r>
          </a:p>
          <a:p>
            <a:pPr marL="0" indent="0">
              <a:buNone/>
            </a:pPr>
            <a:r>
              <a:rPr lang="ru-RU" sz="2000" dirty="0" smtClean="0"/>
              <a:t> *Развить у воспитанников любознательность, наблюдательность, а     также умение сравнивать и анализировать.</a:t>
            </a:r>
          </a:p>
          <a:p>
            <a:pPr marL="0" indent="0">
              <a:buNone/>
            </a:pPr>
            <a:r>
              <a:rPr lang="ru-RU" sz="2000" dirty="0" smtClean="0"/>
              <a:t>*Воспитывать бережное отношение к природе и своему   здоровью.</a:t>
            </a:r>
          </a:p>
          <a:p>
            <a:pPr marL="0" indent="0">
              <a:buNone/>
            </a:pPr>
            <a:r>
              <a:rPr lang="ru-RU" sz="2000" dirty="0" smtClean="0"/>
              <a:t>*Закреплять навыки коллективного труда, организаторские способности.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050" name="Picture 2" descr="Ромашка - универсальное лекарственное растение, которое можно употреблять и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" t="28921" r="46827" b="25841"/>
          <a:stretch/>
        </p:blipFill>
        <p:spPr bwMode="auto">
          <a:xfrm>
            <a:off x="203200" y="2496456"/>
            <a:ext cx="3454400" cy="3563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54226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776" y="399393"/>
            <a:ext cx="10515600" cy="177624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                       При сборе лекарственных растений нужно помнить о том, что: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           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                           </a:t>
            </a:r>
            <a:r>
              <a:rPr lang="ru-RU" sz="1600" dirty="0" smtClean="0">
                <a:solidFill>
                  <a:schemeClr val="tx1"/>
                </a:solidFill>
              </a:rPr>
              <a:t>* Нельзя собирать растения возле автомобильных и железных дорог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*нельзя собирать лекарственные растения в сырую погоду.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*Нельзя растения пробовать на вкус.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*Собирать лекарственные растение надо каждый вид отдельно.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 *После сбора лекарственных растений надо тщательно помыть руки.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354317"/>
            <a:ext cx="10515600" cy="3822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Сбор лекарственных трав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47" t="-5080" r="20272" b="13439"/>
          <a:stretch/>
        </p:blipFill>
        <p:spPr>
          <a:xfrm>
            <a:off x="359518" y="2338823"/>
            <a:ext cx="3617396" cy="4337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67" b="12321"/>
          <a:stretch/>
        </p:blipFill>
        <p:spPr>
          <a:xfrm rot="10800000" flipV="1">
            <a:off x="4367029" y="2882819"/>
            <a:ext cx="3710189" cy="368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730"/>
          <a:stretch/>
        </p:blipFill>
        <p:spPr>
          <a:xfrm>
            <a:off x="8144041" y="2525486"/>
            <a:ext cx="3830836" cy="4151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0074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3657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err="1" smtClean="0"/>
              <a:t>й</a:t>
            </a:r>
            <a:r>
              <a:rPr lang="ru-RU" sz="2200" b="1" dirty="0"/>
              <a:t>.</a:t>
            </a:r>
            <a:br>
              <a:rPr lang="ru-RU" sz="2200" b="1" dirty="0"/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Экскурсия на природу по изучению и сбору лекарственных растений.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1" t="-7508" r="15313" b="20592"/>
          <a:stretch/>
        </p:blipFill>
        <p:spPr>
          <a:xfrm>
            <a:off x="4243760" y="1109151"/>
            <a:ext cx="3543526" cy="515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885" y="1554673"/>
            <a:ext cx="3566514" cy="4755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339" y="1554673"/>
            <a:ext cx="3566514" cy="4755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2423045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25" y="291553"/>
            <a:ext cx="10515600" cy="12895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Экскурсия на природу по изучению и сбору лекарственных растений.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38" y="1502570"/>
            <a:ext cx="3598068" cy="479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518" b="-1"/>
          <a:stretch/>
        </p:blipFill>
        <p:spPr>
          <a:xfrm>
            <a:off x="4194138" y="1448669"/>
            <a:ext cx="3809945" cy="5079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701" y="1578600"/>
            <a:ext cx="3657161" cy="4721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3065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2191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200" b="1" dirty="0">
                <a:solidFill>
                  <a:schemeClr val="tx1"/>
                </a:solidFill>
              </a:rPr>
              <a:t>Экскурсия на природу по изучению и сбору лекарственных растений.</a:t>
            </a:r>
            <a:br>
              <a:rPr lang="ru-RU" sz="2200" b="1" dirty="0">
                <a:solidFill>
                  <a:schemeClr val="tx1"/>
                </a:solidFill>
              </a:rPr>
            </a:b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855" y="1480456"/>
            <a:ext cx="3750468" cy="5000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154" y="1480456"/>
            <a:ext cx="3789589" cy="505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3574" y="1480456"/>
            <a:ext cx="3819979" cy="5093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182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Отдых на поляне после сбора лекарственных трав.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518" y="1361396"/>
            <a:ext cx="3750468" cy="5000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022" y="1393098"/>
            <a:ext cx="6664235" cy="499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8817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03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Фото сессия после экскурсии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ONY\Desktop\дети 2022г (2\IMG_20220704_12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79" b="22875"/>
          <a:stretch>
            <a:fillRect/>
          </a:stretch>
        </p:blipFill>
        <p:spPr bwMode="auto">
          <a:xfrm>
            <a:off x="662152" y="1334814"/>
            <a:ext cx="5034455" cy="4896574"/>
          </a:xfrm>
          <a:prstGeom prst="rect">
            <a:avLst/>
          </a:prstGeom>
          <a:noFill/>
        </p:spPr>
      </p:pic>
      <p:pic>
        <p:nvPicPr>
          <p:cNvPr id="8" name="Picture 2" descr="C:\Users\SONY\Desktop\дети 2022г (2\IMG_20220704_125325.jpg"/>
          <p:cNvPicPr>
            <a:picLocks noChangeAspect="1" noChangeArrowheads="1"/>
          </p:cNvPicPr>
          <p:nvPr/>
        </p:nvPicPr>
        <p:blipFill>
          <a:blip r:embed="rId3" cstate="print"/>
          <a:srcRect t="20688" b="11473"/>
          <a:stretch>
            <a:fillRect/>
          </a:stretch>
        </p:blipFill>
        <p:spPr bwMode="auto">
          <a:xfrm>
            <a:off x="6208965" y="1397875"/>
            <a:ext cx="5352414" cy="48413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68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Фото сессия после экскурсии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C:\Users\SONY\Desktop\дети 2022г (2\IMG_20220704_113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54" t="10926" r="15468" b="4293"/>
          <a:stretch>
            <a:fillRect/>
          </a:stretch>
        </p:blipFill>
        <p:spPr bwMode="auto">
          <a:xfrm>
            <a:off x="732108" y="1447252"/>
            <a:ext cx="5493632" cy="4351338"/>
          </a:xfrm>
          <a:prstGeom prst="rect">
            <a:avLst/>
          </a:prstGeom>
          <a:noFill/>
        </p:spPr>
      </p:pic>
      <p:pic>
        <p:nvPicPr>
          <p:cNvPr id="2052" name="Picture 4" descr="C:\Users\SONY\Desktop\дети 2022г (2\IMG_20220704_113454.jpg"/>
          <p:cNvPicPr>
            <a:picLocks noChangeAspect="1" noChangeArrowheads="1"/>
          </p:cNvPicPr>
          <p:nvPr/>
        </p:nvPicPr>
        <p:blipFill>
          <a:blip r:embed="rId3" cstate="print"/>
          <a:srcRect l="4138" t="11264" r="15287"/>
          <a:stretch>
            <a:fillRect/>
          </a:stretch>
        </p:blipFill>
        <p:spPr bwMode="auto">
          <a:xfrm>
            <a:off x="6674071" y="1408116"/>
            <a:ext cx="5192108" cy="42884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250</Words>
  <Application>Microsoft Office PowerPoint</Application>
  <PresentationFormat>Произвольный</PresentationFormat>
  <Paragraphs>86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КГКУ Павловский детский дом</vt:lpstr>
      <vt:lpstr>Цель:         *Сформировать представления о роли растений в  оздоровлении и                 сохранении здоровье человека.</vt:lpstr>
      <vt:lpstr>                       При сборе лекарственных растений нужно помнить о том, что:                                          * Нельзя собирать растения возле автомобильных и железных дорог                                         *нельзя собирать лекарственные растения в сырую погоду.                                          *Нельзя растения пробовать на вкус.                                         *Собирать лекарственные растение надо каждый вид отдельно.                                          *После сбора лекарственных растений надо тщательно помыть руки. </vt:lpstr>
      <vt:lpstr>        й.  Экскурсия на природу по изучению и сбору лекарственных растений. </vt:lpstr>
      <vt:lpstr>Экскурсия на природу по изучению и сбору лекарственных растений. </vt:lpstr>
      <vt:lpstr> Экскурсия на природу по изучению и сбору лекарственных растений. </vt:lpstr>
      <vt:lpstr>Отдых на поляне после сбора лекарственных трав.</vt:lpstr>
      <vt:lpstr>Фото сессия после экскурсии</vt:lpstr>
      <vt:lpstr>Фото сессия после экскурсии</vt:lpstr>
      <vt:lpstr>Проведение викторины «Знатоки лекарственных трав». </vt:lpstr>
      <vt:lpstr>«Лекарственных растений  наших лесов». </vt:lpstr>
      <vt:lpstr>«Лекарственных растений и трав наших лесов».</vt:lpstr>
      <vt:lpstr> Моем и сушим лекарственные растения. Каждое растение сушим раздельно.</vt:lpstr>
      <vt:lpstr>Моем и сушим лекарственные растения. Каждое растение сушим раздельно.</vt:lpstr>
      <vt:lpstr>Проведение викторины «Знатоки лекарственных трав».</vt:lpstr>
      <vt:lpstr>Закреплять знание о пользе и применении лекарственных растений.</vt:lpstr>
      <vt:lpstr>Беседа за круглым столом и дегустация чая из лекарственных трав                                                         (Душица, смородина, малина, мята). </vt:lpstr>
      <vt:lpstr>Беседа за круглым столом и дегустация чая из лекарственных трав.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КГКУ Павловский детский дом</dc:title>
  <dc:creator>Детский дом-</dc:creator>
  <cp:lastModifiedBy>asus</cp:lastModifiedBy>
  <cp:revision>58</cp:revision>
  <dcterms:created xsi:type="dcterms:W3CDTF">2022-08-18T05:53:17Z</dcterms:created>
  <dcterms:modified xsi:type="dcterms:W3CDTF">2022-09-27T07:50:14Z</dcterms:modified>
</cp:coreProperties>
</file>