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256" r:id="rId2"/>
    <p:sldId id="257" r:id="rId3"/>
    <p:sldId id="261" r:id="rId4"/>
    <p:sldId id="262" r:id="rId5"/>
    <p:sldId id="265" r:id="rId6"/>
    <p:sldId id="263" r:id="rId7"/>
    <p:sldId id="259" r:id="rId8"/>
    <p:sldId id="267" r:id="rId9"/>
    <p:sldId id="268" r:id="rId10"/>
    <p:sldId id="264" r:id="rId11"/>
    <p:sldId id="260" r:id="rId12"/>
    <p:sldId id="271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Детский дом-" initials="Дд" lastIdx="0" clrIdx="0">
    <p:extLst>
      <p:ext uri="{19B8F6BF-5375-455C-9EA6-DF929625EA0E}">
        <p15:presenceInfo xmlns:p15="http://schemas.microsoft.com/office/powerpoint/2012/main" xmlns="" userId="Детский дом-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056" autoAdjust="0"/>
    <p:restoredTop sz="94660"/>
  </p:normalViewPr>
  <p:slideViewPr>
    <p:cSldViewPr snapToGrid="0">
      <p:cViewPr varScale="1">
        <p:scale>
          <a:sx n="89" d="100"/>
          <a:sy n="89" d="100"/>
        </p:scale>
        <p:origin x="-618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B7D2A9-7A4F-4F05-AB2C-5664C44EF767}" type="datetimeFigureOut">
              <a:rPr lang="ru-RU" smtClean="0"/>
              <a:pPr/>
              <a:t>27.09.2022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611993-E521-4DBE-8739-653EEB9C53F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787212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E206B-4984-44C0-A4A8-F8246642D5AD}" type="datetimeFigureOut">
              <a:rPr lang="ru-RU" smtClean="0"/>
              <a:pPr/>
              <a:t>27.09.2022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E7CC9-89E8-4ED2-A7EE-251F4F1E28CE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575193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E206B-4984-44C0-A4A8-F8246642D5AD}" type="datetimeFigureOut">
              <a:rPr lang="ru-RU" smtClean="0"/>
              <a:pPr/>
              <a:t>27.09.2022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E7CC9-89E8-4ED2-A7EE-251F4F1E28C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893636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E206B-4984-44C0-A4A8-F8246642D5AD}" type="datetimeFigureOut">
              <a:rPr lang="ru-RU" smtClean="0"/>
              <a:pPr/>
              <a:t>27.09.2022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E7CC9-89E8-4ED2-A7EE-251F4F1E28C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442497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E206B-4984-44C0-A4A8-F8246642D5AD}" type="datetimeFigureOut">
              <a:rPr lang="ru-RU" smtClean="0"/>
              <a:pPr/>
              <a:t>27.09.2022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E7CC9-89E8-4ED2-A7EE-251F4F1E28C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16263061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E206B-4984-44C0-A4A8-F8246642D5AD}" type="datetimeFigureOut">
              <a:rPr lang="ru-RU" smtClean="0"/>
              <a:pPr/>
              <a:t>27.09.2022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E7CC9-89E8-4ED2-A7EE-251F4F1E28C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435760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E206B-4984-44C0-A4A8-F8246642D5AD}" type="datetimeFigureOut">
              <a:rPr lang="ru-RU" smtClean="0"/>
              <a:pPr/>
              <a:t>27.09.2022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E7CC9-89E8-4ED2-A7EE-251F4F1E28C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4285786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E206B-4984-44C0-A4A8-F8246642D5AD}" type="datetimeFigureOut">
              <a:rPr lang="ru-RU" smtClean="0"/>
              <a:pPr/>
              <a:t>27.09.2022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E7CC9-89E8-4ED2-A7EE-251F4F1E28C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050407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E206B-4984-44C0-A4A8-F8246642D5AD}" type="datetimeFigureOut">
              <a:rPr lang="ru-RU" smtClean="0"/>
              <a:pPr/>
              <a:t>27.09.2022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E7CC9-89E8-4ED2-A7EE-251F4F1E28C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606955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E206B-4984-44C0-A4A8-F8246642D5AD}" type="datetimeFigureOut">
              <a:rPr lang="ru-RU" smtClean="0"/>
              <a:pPr/>
              <a:t>27.09.2022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E7CC9-89E8-4ED2-A7EE-251F4F1E28C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329081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E206B-4984-44C0-A4A8-F8246642D5AD}" type="datetimeFigureOut">
              <a:rPr lang="ru-RU" smtClean="0"/>
              <a:pPr/>
              <a:t>27.09.2022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E7CC9-89E8-4ED2-A7EE-251F4F1E28C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163727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E206B-4984-44C0-A4A8-F8246642D5AD}" type="datetimeFigureOut">
              <a:rPr lang="ru-RU" smtClean="0"/>
              <a:pPr/>
              <a:t>27.09.2022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E7CC9-89E8-4ED2-A7EE-251F4F1E28C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953611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E206B-4984-44C0-A4A8-F8246642D5AD}" type="datetimeFigureOut">
              <a:rPr lang="ru-RU" smtClean="0"/>
              <a:pPr/>
              <a:t>27.09.2022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E7CC9-89E8-4ED2-A7EE-251F4F1E28C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499678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E206B-4984-44C0-A4A8-F8246642D5AD}" type="datetimeFigureOut">
              <a:rPr lang="ru-RU" smtClean="0"/>
              <a:pPr/>
              <a:t>27.09.2022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E7CC9-89E8-4ED2-A7EE-251F4F1E28C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592147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E206B-4984-44C0-A4A8-F8246642D5AD}" type="datetimeFigureOut">
              <a:rPr lang="ru-RU" smtClean="0"/>
              <a:pPr/>
              <a:t>27.09.2022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E7CC9-89E8-4ED2-A7EE-251F4F1E28C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833393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E206B-4984-44C0-A4A8-F8246642D5AD}" type="datetimeFigureOut">
              <a:rPr lang="ru-RU" smtClean="0"/>
              <a:pPr/>
              <a:t>27.09.2022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E7CC9-89E8-4ED2-A7EE-251F4F1E28C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520240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E206B-4984-44C0-A4A8-F8246642D5AD}" type="datetimeFigureOut">
              <a:rPr lang="ru-RU" smtClean="0"/>
              <a:pPr/>
              <a:t>27.09.2022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E7CC9-89E8-4ED2-A7EE-251F4F1E28C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481295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E206B-4984-44C0-A4A8-F8246642D5AD}" type="datetimeFigureOut">
              <a:rPr lang="ru-RU" smtClean="0"/>
              <a:pPr/>
              <a:t>27.09.2022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E7CC9-89E8-4ED2-A7EE-251F4F1E28C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327078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541E206B-4984-44C0-A4A8-F8246642D5AD}" type="datetimeFigureOut">
              <a:rPr lang="ru-RU" smtClean="0"/>
              <a:pPr/>
              <a:t>27.09.2022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2EE7CC9-89E8-4ED2-A7EE-251F4F1E28C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4018661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613954"/>
            <a:ext cx="9144000" cy="587829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КГКУ Павловский детский дом</a:t>
            </a:r>
            <a:endParaRPr lang="ru-RU" sz="28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39635" y="1393371"/>
            <a:ext cx="11344365" cy="5021943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sz="4400" b="1" dirty="0" smtClean="0"/>
              <a:t>Проект «Ягоды </a:t>
            </a:r>
            <a:r>
              <a:rPr lang="ru-RU" sz="4400" b="1" dirty="0" smtClean="0"/>
              <a:t>нашего края»</a:t>
            </a:r>
            <a:endParaRPr lang="ru-RU" sz="4400" b="1" dirty="0"/>
          </a:p>
          <a:p>
            <a:pPr algn="r"/>
            <a:endParaRPr lang="ru-RU" sz="1600" b="1" dirty="0" smtClean="0"/>
          </a:p>
          <a:p>
            <a:pPr algn="r"/>
            <a:endParaRPr lang="ru-RU" sz="1600" b="1" dirty="0" smtClean="0"/>
          </a:p>
          <a:p>
            <a:pPr algn="r"/>
            <a:endParaRPr lang="ru-RU" sz="1600" b="1" dirty="0"/>
          </a:p>
          <a:p>
            <a:pPr algn="r"/>
            <a:endParaRPr lang="ru-RU" sz="1600" b="1" dirty="0" smtClean="0"/>
          </a:p>
          <a:p>
            <a:r>
              <a:rPr lang="ru-RU" sz="1600" b="1" dirty="0"/>
              <a:t> </a:t>
            </a:r>
            <a:r>
              <a:rPr lang="ru-RU" sz="1600" b="1" dirty="0" smtClean="0"/>
              <a:t>                                                                                                                                            Автор проекта:</a:t>
            </a:r>
          </a:p>
          <a:p>
            <a:r>
              <a:rPr lang="ru-RU" sz="1600" b="1" dirty="0" smtClean="0"/>
              <a:t>                                                                                                                                             Самойлова Е.Н.</a:t>
            </a:r>
          </a:p>
          <a:p>
            <a:r>
              <a:rPr lang="ru-RU" sz="1600" b="1" dirty="0" smtClean="0"/>
              <a:t>                                                                                                                                             Участники проекта: </a:t>
            </a:r>
          </a:p>
          <a:p>
            <a:pPr algn="r"/>
            <a:r>
              <a:rPr lang="ru-RU" sz="1600" b="1" dirty="0" smtClean="0"/>
              <a:t>Воспитанники детского дома.</a:t>
            </a:r>
          </a:p>
          <a:p>
            <a:endParaRPr lang="ru-RU" sz="1600" b="1" dirty="0"/>
          </a:p>
          <a:p>
            <a:endParaRPr lang="ru-RU" sz="1600" b="1" dirty="0" smtClean="0"/>
          </a:p>
          <a:p>
            <a:r>
              <a:rPr lang="ru-RU" sz="1600" b="1" dirty="0" smtClean="0"/>
              <a:t>                           </a:t>
            </a:r>
          </a:p>
          <a:p>
            <a:r>
              <a:rPr lang="ru-RU" sz="1600" b="1" dirty="0"/>
              <a:t> </a:t>
            </a:r>
            <a:r>
              <a:rPr lang="ru-RU" sz="1600" b="1" dirty="0" smtClean="0"/>
              <a:t>                          2022год</a:t>
            </a:r>
            <a:endParaRPr lang="ru-RU" sz="16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7337" y="2117634"/>
            <a:ext cx="5364480" cy="40233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5055008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364135"/>
            <a:ext cx="10515600" cy="91812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 smtClean="0"/>
              <a:t>Сбор ягод на приусадебном участке.</a:t>
            </a:r>
            <a:br>
              <a:rPr lang="ru-RU" sz="2800" dirty="0" smtClean="0"/>
            </a:br>
            <a:endParaRPr lang="ru-RU" sz="2800" dirty="0"/>
          </a:p>
        </p:txBody>
      </p:sp>
      <p:pic>
        <p:nvPicPr>
          <p:cNvPr id="11" name="Picture 4" descr="F:\фотки\IMG_20220802_14454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10032" b="11393"/>
          <a:stretch>
            <a:fillRect/>
          </a:stretch>
        </p:blipFill>
        <p:spPr bwMode="auto">
          <a:xfrm>
            <a:off x="596443" y="1040525"/>
            <a:ext cx="5016082" cy="525517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195" name="Picture 3" descr="F:\фотки\IMG_20220802_144630.jpg"/>
          <p:cNvPicPr>
            <a:picLocks noChangeAspect="1" noChangeArrowheads="1"/>
          </p:cNvPicPr>
          <p:nvPr/>
        </p:nvPicPr>
        <p:blipFill>
          <a:blip r:embed="rId3" cstate="print"/>
          <a:srcRect t="4103" b="10677"/>
          <a:stretch>
            <a:fillRect/>
          </a:stretch>
        </p:blipFill>
        <p:spPr bwMode="auto">
          <a:xfrm>
            <a:off x="6432331" y="1135116"/>
            <a:ext cx="4572000" cy="519500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950157802"/>
      </p:ext>
    </p:extLst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56137" y="431075"/>
            <a:ext cx="10443679" cy="893228"/>
          </a:xfrm>
        </p:spPr>
        <p:txBody>
          <a:bodyPr>
            <a:normAutofit fontScale="90000"/>
          </a:bodyPr>
          <a:lstStyle/>
          <a:p>
            <a:r>
              <a:rPr lang="ru-RU" sz="2800" dirty="0"/>
              <a:t>Беседа за круглым столом и дегустация </a:t>
            </a:r>
            <a:r>
              <a:rPr lang="ru-RU" sz="2800" dirty="0" smtClean="0"/>
              <a:t>чая, ягод и варенья.</a:t>
            </a:r>
            <a:r>
              <a:rPr lang="ru-RU" sz="2800" dirty="0"/>
              <a:t/>
            </a:r>
            <a:br>
              <a:rPr lang="ru-RU" sz="2800" dirty="0"/>
            </a:br>
            <a:endParaRPr lang="ru-RU" sz="2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00445" y="1366345"/>
            <a:ext cx="11299371" cy="5021392"/>
          </a:xfrm>
        </p:spPr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10242" name="Picture 2" descr="E:\самойлова\IMG_20220911_1138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4499" y="1219200"/>
            <a:ext cx="5297214" cy="39729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43" name="Picture 3" descr="E:\самойлова\IMG_20220911_1138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5420" y="2049518"/>
            <a:ext cx="5661572" cy="42461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815483068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01220"/>
          </a:xfrm>
        </p:spPr>
        <p:txBody>
          <a:bodyPr>
            <a:normAutofit fontScale="90000"/>
          </a:bodyPr>
          <a:lstStyle/>
          <a:p>
            <a:r>
              <a:rPr lang="ru-RU" sz="2800" dirty="0" smtClean="0"/>
              <a:t>Беседа за круглым столом и дегустация чая, ягод и варенья.</a:t>
            </a:r>
            <a:br>
              <a:rPr lang="ru-RU" sz="2800" dirty="0" smtClean="0"/>
            </a:br>
            <a:endParaRPr lang="ru-RU" sz="2800" dirty="0"/>
          </a:p>
        </p:txBody>
      </p:sp>
      <p:pic>
        <p:nvPicPr>
          <p:cNvPr id="11266" name="Picture 2" descr="E:\самойлова\IMG_20220911_11351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01186" y="1678480"/>
            <a:ext cx="3263504" cy="435133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267" name="Picture 3" descr="E:\самойлова\IMG_20220911_113523.jpg"/>
          <p:cNvPicPr>
            <a:picLocks noChangeAspect="1" noChangeArrowheads="1"/>
          </p:cNvPicPr>
          <p:nvPr/>
        </p:nvPicPr>
        <p:blipFill>
          <a:blip r:embed="rId3" cstate="print"/>
          <a:srcRect t="24674" b="3448"/>
          <a:stretch>
            <a:fillRect/>
          </a:stretch>
        </p:blipFill>
        <p:spPr bwMode="auto">
          <a:xfrm>
            <a:off x="7915802" y="2732689"/>
            <a:ext cx="4013906" cy="3846787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268" name="Picture 4" descr="E:\самойлова\IMG_20220911_113516.jpg"/>
          <p:cNvPicPr>
            <a:picLocks noChangeAspect="1" noChangeArrowheads="1"/>
          </p:cNvPicPr>
          <p:nvPr/>
        </p:nvPicPr>
        <p:blipFill>
          <a:blip r:embed="rId4" cstate="print"/>
          <a:srcRect t="15326" b="6667"/>
          <a:stretch>
            <a:fillRect/>
          </a:stretch>
        </p:blipFill>
        <p:spPr bwMode="auto">
          <a:xfrm>
            <a:off x="283780" y="998482"/>
            <a:ext cx="3910676" cy="406750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>
    <p:wheel spokes="2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2456" y="365125"/>
            <a:ext cx="10381343" cy="1579790"/>
          </a:xfrm>
        </p:spPr>
        <p:txBody>
          <a:bodyPr>
            <a:normAutofit fontScale="90000"/>
          </a:bodyPr>
          <a:lstStyle/>
          <a:p>
            <a:r>
              <a:rPr lang="ru-RU" sz="3100" b="1" dirty="0" smtClean="0"/>
              <a:t>Цель: </a:t>
            </a:r>
            <a:r>
              <a:rPr lang="ru-RU" sz="2200" dirty="0"/>
              <a:t>Познакомиться  с ягодами  нашего края. Изучить  целебные </a:t>
            </a:r>
            <a:r>
              <a:rPr lang="ru-RU" sz="2200" dirty="0" smtClean="0"/>
              <a:t>свойства</a:t>
            </a:r>
            <a:br>
              <a:rPr lang="ru-RU" sz="2200" dirty="0" smtClean="0"/>
            </a:br>
            <a:r>
              <a:rPr lang="ru-RU" sz="2200" dirty="0"/>
              <a:t> ягод и их  применение в жизни человека.</a:t>
            </a:r>
            <a:br>
              <a:rPr lang="ru-RU" sz="2200" dirty="0"/>
            </a:br>
            <a:endParaRPr lang="ru-RU" sz="2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18539" y="1944915"/>
            <a:ext cx="6894786" cy="42320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 smtClean="0"/>
              <a:t>Задачи: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ru-RU" sz="2400" dirty="0" smtClean="0"/>
              <a:t>*</a:t>
            </a:r>
            <a:r>
              <a:rPr lang="ru-RU" sz="2400" dirty="0"/>
              <a:t>У</a:t>
            </a:r>
            <a:r>
              <a:rPr lang="ru-RU" sz="2400" dirty="0" smtClean="0"/>
              <a:t>знать</a:t>
            </a:r>
            <a:r>
              <a:rPr lang="ru-RU" sz="2400" dirty="0"/>
              <a:t>, что такое дары </a:t>
            </a:r>
            <a:r>
              <a:rPr lang="ru-RU" sz="2400" dirty="0" smtClean="0"/>
              <a:t>природы. *</a:t>
            </a:r>
            <a:r>
              <a:rPr lang="ru-RU" sz="2400" dirty="0"/>
              <a:t>У</a:t>
            </a:r>
            <a:r>
              <a:rPr lang="ru-RU" sz="2400" dirty="0" smtClean="0"/>
              <a:t>знать</a:t>
            </a:r>
            <a:r>
              <a:rPr lang="ru-RU" sz="2400" dirty="0"/>
              <a:t>, какие ягоды растут </a:t>
            </a:r>
            <a:r>
              <a:rPr lang="ru-RU" sz="2400" dirty="0" smtClean="0"/>
              <a:t>в нашем</a:t>
            </a:r>
            <a:r>
              <a:rPr lang="ru-RU" sz="2400" dirty="0"/>
              <a:t> </a:t>
            </a:r>
            <a:r>
              <a:rPr lang="ru-RU" sz="2400" dirty="0" smtClean="0"/>
              <a:t>краю</a:t>
            </a:r>
            <a:r>
              <a:rPr lang="ru-RU" sz="2400" dirty="0"/>
              <a:t>.</a:t>
            </a:r>
            <a:r>
              <a:rPr lang="ru-RU" sz="2400" dirty="0" smtClean="0"/>
              <a:t> </a:t>
            </a:r>
            <a:r>
              <a:rPr lang="ru-RU" sz="2400" dirty="0">
                <a:sym typeface="Symbol" panose="05050102010706020507" pitchFamily="18" charset="2"/>
              </a:rPr>
              <a:t> </a:t>
            </a:r>
            <a:r>
              <a:rPr lang="ru-RU" sz="2400" dirty="0" smtClean="0">
                <a:sym typeface="Symbol" panose="05050102010706020507" pitchFamily="18" charset="2"/>
              </a:rPr>
              <a:t>                       </a:t>
            </a:r>
            <a:r>
              <a:rPr lang="ru-RU" sz="2400" dirty="0" smtClean="0"/>
              <a:t>*Научиться</a:t>
            </a:r>
            <a:r>
              <a:rPr lang="ru-RU" sz="2400" dirty="0"/>
              <a:t>  различать ягоды по внешнему </a:t>
            </a:r>
            <a:endParaRPr lang="ru-RU" sz="2400" dirty="0" smtClean="0"/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ru-RU" sz="2400" dirty="0" smtClean="0"/>
              <a:t>виду.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ru-RU" sz="2400" dirty="0" smtClean="0">
                <a:sym typeface="Symbol" panose="05050102010706020507" pitchFamily="18" charset="2"/>
              </a:rPr>
              <a:t>*У</a:t>
            </a:r>
            <a:r>
              <a:rPr lang="ru-RU" sz="2400" dirty="0" smtClean="0"/>
              <a:t>знать</a:t>
            </a:r>
            <a:r>
              <a:rPr lang="ru-RU" sz="2400" dirty="0"/>
              <a:t>, полезны ли ягоды для  здоровья.</a:t>
            </a:r>
          </a:p>
          <a:p>
            <a:pPr marL="0" indent="0">
              <a:buNone/>
            </a:pPr>
            <a:endParaRPr lang="ru-RU" sz="2400" dirty="0" smtClean="0"/>
          </a:p>
        </p:txBody>
      </p:sp>
      <p:pic>
        <p:nvPicPr>
          <p:cNvPr id="1028" name="Picture 4" descr="https://kartinkin.net/uploads/posts/2022-02/1645932658_62-kartinkin-net-p-kartinki-s-fruktami-i-yagodami-6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0717" y="1923894"/>
            <a:ext cx="4845269" cy="361658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95422666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95855" y="220717"/>
            <a:ext cx="10515600" cy="133333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dirty="0"/>
              <a:t>Экскурсия на </a:t>
            </a:r>
            <a:r>
              <a:rPr lang="ru-RU" sz="3100" dirty="0" smtClean="0"/>
              <a:t>природу, сбор лесных ягод.</a:t>
            </a:r>
            <a:r>
              <a:rPr lang="ru-RU" sz="3100" dirty="0"/>
              <a:t/>
            </a:r>
            <a:br>
              <a:rPr lang="ru-RU" sz="3100" dirty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9" name="Picture 3" descr="C:\Users\SONY\Desktop\дети 2022г (2\дети 2022г (2\IMG_20220731_17102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3584" b="8918"/>
          <a:stretch>
            <a:fillRect/>
          </a:stretch>
        </p:blipFill>
        <p:spPr bwMode="auto">
          <a:xfrm>
            <a:off x="276396" y="931535"/>
            <a:ext cx="3629504" cy="510063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2" descr="C:\Users\SONY\Desktop\Новая папка\IMG_20220704_1203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69957" y="1541846"/>
            <a:ext cx="3263504" cy="4351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4" descr="C:\Users\SONY\Desktop\дети 2022г (2\дети 2022г (2\IMG_20220731_171235.jpg"/>
          <p:cNvPicPr>
            <a:picLocks noChangeAspect="1" noChangeArrowheads="1"/>
          </p:cNvPicPr>
          <p:nvPr/>
        </p:nvPicPr>
        <p:blipFill>
          <a:blip r:embed="rId4" cstate="print"/>
          <a:srcRect t="22069" r="17918" b="9579"/>
          <a:stretch>
            <a:fillRect/>
          </a:stretch>
        </p:blipFill>
        <p:spPr bwMode="auto">
          <a:xfrm>
            <a:off x="7539201" y="1177159"/>
            <a:ext cx="4326002" cy="480322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242304576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289504"/>
          </a:xfrm>
        </p:spPr>
        <p:txBody>
          <a:bodyPr>
            <a:noAutofit/>
          </a:bodyPr>
          <a:lstStyle/>
          <a:p>
            <a:pPr algn="ctr"/>
            <a:r>
              <a:rPr lang="ru-RU" sz="3200" dirty="0"/>
              <a:t/>
            </a:r>
            <a:br>
              <a:rPr lang="ru-RU" sz="3200" dirty="0"/>
            </a:br>
            <a:endParaRPr lang="ru-RU" sz="3200" b="1" dirty="0"/>
          </a:p>
        </p:txBody>
      </p:sp>
      <p:pic>
        <p:nvPicPr>
          <p:cNvPr id="2050" name="Picture 2" descr="C:\Users\SONY\Desktop\дети 2022г (2\дети 2022г (2\IMG_20220731_17111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3707" y="1198290"/>
            <a:ext cx="3665400" cy="48872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861848" y="336331"/>
            <a:ext cx="10668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/>
              <a:t>Экскурсия на природу, сбор лесных ягод.</a:t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endParaRPr lang="ru-RU" sz="2800" dirty="0"/>
          </a:p>
        </p:txBody>
      </p:sp>
      <p:pic>
        <p:nvPicPr>
          <p:cNvPr id="2051" name="Picture 3" descr="C:\Users\SONY\Desktop\дети 2022г (2\дети 2022г (2\IMG_20220731_1710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17286" y="1240221"/>
            <a:ext cx="3817345" cy="485577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052" name="Picture 4" descr="C:\Users\SONY\Desktop\дети 2022г (2\дети 2022г (2\IMG_20220731_171216.jpg"/>
          <p:cNvPicPr>
            <a:picLocks noChangeAspect="1" noChangeArrowheads="1"/>
          </p:cNvPicPr>
          <p:nvPr/>
        </p:nvPicPr>
        <p:blipFill>
          <a:blip r:embed="rId4" cstate="print"/>
          <a:srcRect t="12261" r="25683" b="9425"/>
          <a:stretch>
            <a:fillRect/>
          </a:stretch>
        </p:blipFill>
        <p:spPr bwMode="auto">
          <a:xfrm>
            <a:off x="4467393" y="1487214"/>
            <a:ext cx="3257711" cy="4577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733065123"/>
      </p:ext>
    </p:extLst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2" y="326572"/>
            <a:ext cx="10837228" cy="1410788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/>
              <a:t>Собрали  малину , смородину.</a:t>
            </a:r>
            <a:r>
              <a:rPr lang="ru-RU" sz="2800" dirty="0"/>
              <a:t/>
            </a:r>
            <a:br>
              <a:rPr lang="ru-RU" sz="2800" dirty="0"/>
            </a:br>
            <a:endParaRPr lang="ru-RU" sz="2800" dirty="0"/>
          </a:p>
        </p:txBody>
      </p:sp>
      <p:pic>
        <p:nvPicPr>
          <p:cNvPr id="3074" name="Picture 2" descr="C:\Users\SONY\Desktop\дети 2022г (2\дети 2022г (2\IMG_20220731_17321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0318" y="1615416"/>
            <a:ext cx="3439532" cy="458604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075" name="Picture 3" descr="C:\Users\SONY\Desktop\дети 2022г (2\дети 2022г (2\IMG_20220731_1732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87008" y="1571198"/>
            <a:ext cx="6232635" cy="467447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537986901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61257"/>
            <a:ext cx="10515600" cy="1219199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/>
              <a:t>Сбор ягод на приусадебном участке.</a:t>
            </a:r>
            <a:r>
              <a:rPr lang="ru-RU" sz="2800" dirty="0"/>
              <a:t/>
            </a:r>
            <a:br>
              <a:rPr lang="ru-RU" sz="2800" dirty="0"/>
            </a:br>
            <a:endParaRPr lang="ru-RU" sz="2800" dirty="0"/>
          </a:p>
        </p:txBody>
      </p:sp>
      <p:pic>
        <p:nvPicPr>
          <p:cNvPr id="4102" name="Picture 6" descr="F:\фотки\IMG_20220802_14333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4042" y="1267974"/>
            <a:ext cx="3607573" cy="481009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100" name="Picture 4" descr="F:\фотки\IMG_20220802_14335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16537" y="1169510"/>
            <a:ext cx="3681421" cy="490856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101" name="Picture 5" descr="F:\фотки\IMG_20220802_14353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53952" y="1208742"/>
            <a:ext cx="3651997" cy="486932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xmlns="" val="2741825875"/>
      </p:ext>
    </p:extLst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90406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/>
              <a:t>Сбор ягод на приусадебном участке.</a:t>
            </a:r>
            <a:br>
              <a:rPr lang="ru-RU" sz="2800" dirty="0" smtClean="0"/>
            </a:br>
            <a:endParaRPr lang="ru-RU" sz="2800" dirty="0"/>
          </a:p>
        </p:txBody>
      </p:sp>
      <p:pic>
        <p:nvPicPr>
          <p:cNvPr id="5122" name="Picture 2" descr="F:\фотки\IMG_20220802_14374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61110" y="1387037"/>
            <a:ext cx="3713560" cy="49514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124" name="Picture 4" descr="F:\фотки\IMG_20220802_143941.jpg"/>
          <p:cNvPicPr>
            <a:picLocks noChangeAspect="1" noChangeArrowheads="1"/>
          </p:cNvPicPr>
          <p:nvPr/>
        </p:nvPicPr>
        <p:blipFill>
          <a:blip r:embed="rId3" cstate="print"/>
          <a:srcRect b="28889"/>
          <a:stretch>
            <a:fillRect/>
          </a:stretch>
        </p:blipFill>
        <p:spPr bwMode="auto">
          <a:xfrm>
            <a:off x="802070" y="1366345"/>
            <a:ext cx="5283419" cy="50094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3554309178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32601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/>
              <a:t>Сбор ягод на приусадебном участке.</a:t>
            </a:r>
            <a:br>
              <a:rPr lang="ru-RU" sz="2800" dirty="0" smtClean="0"/>
            </a:br>
            <a:endParaRPr lang="ru-RU" sz="2800" dirty="0"/>
          </a:p>
        </p:txBody>
      </p:sp>
      <p:pic>
        <p:nvPicPr>
          <p:cNvPr id="7" name="Picture 3" descr="F:\фотки\IMG_20220802_14375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35062" y="1208690"/>
            <a:ext cx="6923861" cy="519289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6146" name="Picture 2" descr="F:\фотки\IMG_20220802_1439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1147" y="1303283"/>
            <a:ext cx="3834962" cy="511328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xmlns="" val="3556649872"/>
      </p:ext>
    </p:extLst>
  </p:cSld>
  <p:clrMapOvr>
    <a:masterClrMapping/>
  </p:clrMapOvr>
  <p:transition>
    <p:checker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89187"/>
            <a:ext cx="9144000" cy="861848"/>
          </a:xfrm>
        </p:spPr>
        <p:txBody>
          <a:bodyPr>
            <a:noAutofit/>
          </a:bodyPr>
          <a:lstStyle/>
          <a:p>
            <a:r>
              <a:rPr lang="ru-RU" sz="2800" dirty="0" smtClean="0"/>
              <a:t>Сбор ягод на приусадебном участке.</a:t>
            </a:r>
            <a:br>
              <a:rPr lang="ru-RU" sz="2800" dirty="0" smtClean="0"/>
            </a:br>
            <a:endParaRPr lang="ru-RU" sz="2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72359" y="1188721"/>
            <a:ext cx="9984827" cy="539496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7170" name="Picture 2" descr="F:\фотки\IMG_20220802_144411.jpg"/>
          <p:cNvPicPr>
            <a:picLocks noChangeAspect="1" noChangeArrowheads="1"/>
          </p:cNvPicPr>
          <p:nvPr/>
        </p:nvPicPr>
        <p:blipFill>
          <a:blip r:embed="rId2" cstate="print"/>
          <a:srcRect t="9781"/>
          <a:stretch>
            <a:fillRect/>
          </a:stretch>
        </p:blipFill>
        <p:spPr bwMode="auto">
          <a:xfrm>
            <a:off x="6379779" y="1019503"/>
            <a:ext cx="4481094" cy="53904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1" name="Picture 3" descr="F:\фотки\IMG_20220802_144352.jpg"/>
          <p:cNvPicPr>
            <a:picLocks noChangeAspect="1" noChangeArrowheads="1"/>
          </p:cNvPicPr>
          <p:nvPr/>
        </p:nvPicPr>
        <p:blipFill>
          <a:blip r:embed="rId3" cstate="print"/>
          <a:srcRect b="10109"/>
          <a:stretch>
            <a:fillRect/>
          </a:stretch>
        </p:blipFill>
        <p:spPr bwMode="auto">
          <a:xfrm>
            <a:off x="998483" y="935421"/>
            <a:ext cx="4624551" cy="55427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067695964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788</TotalTime>
  <Words>113</Words>
  <Application>Microsoft Office PowerPoint</Application>
  <PresentationFormat>Произвольный</PresentationFormat>
  <Paragraphs>31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Сектор</vt:lpstr>
      <vt:lpstr>КГКУ Павловский детский дом</vt:lpstr>
      <vt:lpstr>Цель: Познакомиться  с ягодами  нашего края. Изучить  целебные свойства  ягод и их  применение в жизни человека. </vt:lpstr>
      <vt:lpstr>Экскурсия на природу, сбор лесных ягод.  </vt:lpstr>
      <vt:lpstr> </vt:lpstr>
      <vt:lpstr>Собрали  малину , смородину. </vt:lpstr>
      <vt:lpstr>Сбор ягод на приусадебном участке. </vt:lpstr>
      <vt:lpstr>Сбор ягод на приусадебном участке. </vt:lpstr>
      <vt:lpstr>Сбор ягод на приусадебном участке. </vt:lpstr>
      <vt:lpstr>Сбор ягод на приусадебном участке. </vt:lpstr>
      <vt:lpstr>Сбор ягод на приусадебном участке. </vt:lpstr>
      <vt:lpstr>Беседа за круглым столом и дегустация чая, ягод и варенья. </vt:lpstr>
      <vt:lpstr>Беседа за круглым столом и дегустация чая, ягод и варенья. 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КГКУ Павловский детский дом</dc:title>
  <dc:creator>Детский дом-</dc:creator>
  <cp:lastModifiedBy>asus</cp:lastModifiedBy>
  <cp:revision>51</cp:revision>
  <dcterms:created xsi:type="dcterms:W3CDTF">2022-08-18T05:53:17Z</dcterms:created>
  <dcterms:modified xsi:type="dcterms:W3CDTF">2022-09-27T07:58:46Z</dcterms:modified>
</cp:coreProperties>
</file>